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6" r:id="rId8"/>
    <p:sldId id="259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4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7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2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8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4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6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11E92-00D8-4DC0-A675-C15411D8540F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EDD6-0253-4C33-A876-2CA05780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4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332" y="2183802"/>
            <a:ext cx="9144000" cy="22190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find &amp; apply for a Federal Tech Job Through USA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3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752" t="20542" r="26366" b="16838"/>
          <a:stretch/>
        </p:blipFill>
        <p:spPr>
          <a:xfrm>
            <a:off x="1549102" y="649170"/>
            <a:ext cx="8229600" cy="59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6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457" y="279065"/>
            <a:ext cx="10515600" cy="764428"/>
          </a:xfrm>
        </p:spPr>
        <p:txBody>
          <a:bodyPr/>
          <a:lstStyle/>
          <a:p>
            <a:pPr algn="ctr"/>
            <a:r>
              <a:rPr lang="en-US" dirty="0" smtClean="0"/>
              <a:t>Search : “</a:t>
            </a:r>
            <a:r>
              <a:rPr lang="en-US" dirty="0" err="1" smtClean="0"/>
              <a:t>USAJOBS.Org</a:t>
            </a:r>
            <a:r>
              <a:rPr lang="en-US" dirty="0" smtClean="0"/>
              <a:t>” in your web browser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711" b="5930"/>
          <a:stretch/>
        </p:blipFill>
        <p:spPr bwMode="auto">
          <a:xfrm>
            <a:off x="397138" y="1043493"/>
            <a:ext cx="9489140" cy="5550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86278" y="2280621"/>
            <a:ext cx="191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website is open, type in the location you wish to search in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8111265" y="2732441"/>
            <a:ext cx="1861073" cy="23666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b="5298"/>
          <a:stretch/>
        </p:blipFill>
        <p:spPr bwMode="auto">
          <a:xfrm>
            <a:off x="216944" y="334607"/>
            <a:ext cx="8787206" cy="5506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48394" y="957431"/>
            <a:ext cx="2345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Using the filters click “National Guard &amp; Reserves” as well as expand your search radius </a:t>
            </a:r>
          </a:p>
          <a:p>
            <a:r>
              <a:rPr lang="en-US" dirty="0" smtClean="0"/>
              <a:t>-Once the filters are applied all the results will be Tech jobs. </a:t>
            </a:r>
          </a:p>
          <a:p>
            <a:r>
              <a:rPr lang="en-US" dirty="0" smtClean="0"/>
              <a:t>-Select the position you wish to apply for 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19247907">
            <a:off x="6126760" y="2390124"/>
            <a:ext cx="3420084" cy="31370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11324" r="-231" b="5092"/>
          <a:stretch/>
        </p:blipFill>
        <p:spPr bwMode="auto">
          <a:xfrm>
            <a:off x="365760" y="720763"/>
            <a:ext cx="8229600" cy="5050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25666" y="828339"/>
            <a:ext cx="28722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Once you’ve select the position you want to apply for, a page will open up. The page will have information about the position such as;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Opening &amp; closing date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Pay Scale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Duties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Position compatibility  requirements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Apply requirements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Announcement number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11118" r="28704" b="5503"/>
          <a:stretch/>
        </p:blipFill>
        <p:spPr bwMode="auto">
          <a:xfrm>
            <a:off x="290007" y="263057"/>
            <a:ext cx="5400787" cy="4007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t="10912" r="34838" b="5504"/>
          <a:stretch/>
        </p:blipFill>
        <p:spPr bwMode="auto">
          <a:xfrm>
            <a:off x="6067313" y="263057"/>
            <a:ext cx="5410143" cy="4007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7586" y="5002306"/>
            <a:ext cx="790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you’ve reviewed the position information, to apply click the “APPLY” button on the page. Next follow the prompt to complete the process.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6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/>
          <a:lstStyle/>
          <a:p>
            <a:pPr algn="ctr"/>
            <a:r>
              <a:rPr lang="en-US" dirty="0" smtClean="0"/>
              <a:t>How to build a resume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6673" y="1678194"/>
            <a:ext cx="106608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to build a resume</a:t>
            </a:r>
          </a:p>
          <a:p>
            <a:r>
              <a:rPr lang="en-US" dirty="0"/>
              <a:t>To build a resume in USAJOBS:</a:t>
            </a:r>
          </a:p>
          <a:p>
            <a:r>
              <a:rPr lang="en-US" dirty="0"/>
              <a:t>1. Sign into USAJOBS.</a:t>
            </a:r>
          </a:p>
          <a:p>
            <a:r>
              <a:rPr lang="en-US" dirty="0"/>
              <a:t>2. Go to your </a:t>
            </a:r>
            <a:r>
              <a:rPr lang="en-US" b="1" dirty="0"/>
              <a:t>Documents</a:t>
            </a:r>
            <a:r>
              <a:rPr lang="en-US" dirty="0"/>
              <a:t>.</a:t>
            </a:r>
          </a:p>
          <a:p>
            <a:r>
              <a:rPr lang="en-US" dirty="0"/>
              <a:t>3. Make sure you’re in the </a:t>
            </a:r>
            <a:r>
              <a:rPr lang="en-US" b="1" dirty="0"/>
              <a:t>Resumes </a:t>
            </a:r>
            <a:r>
              <a:rPr lang="en-US" dirty="0"/>
              <a:t>section and select the </a:t>
            </a:r>
            <a:r>
              <a:rPr lang="en-US" b="1" dirty="0"/>
              <a:t>Upload or build</a:t>
            </a:r>
          </a:p>
          <a:p>
            <a:r>
              <a:rPr lang="en-US" b="1" dirty="0"/>
              <a:t>resume </a:t>
            </a:r>
            <a:r>
              <a:rPr lang="en-US" dirty="0"/>
              <a:t>button.</a:t>
            </a:r>
          </a:p>
          <a:p>
            <a:r>
              <a:rPr lang="en-US" dirty="0"/>
              <a:t>4. Click </a:t>
            </a:r>
            <a:r>
              <a:rPr lang="en-US" b="1" dirty="0"/>
              <a:t>Build resume</a:t>
            </a:r>
            <a:r>
              <a:rPr lang="en-US" dirty="0"/>
              <a:t>.</a:t>
            </a:r>
          </a:p>
          <a:p>
            <a:r>
              <a:rPr lang="en-US" dirty="0"/>
              <a:t>5. Name your new resume and click </a:t>
            </a:r>
            <a:r>
              <a:rPr lang="en-US" b="1" dirty="0"/>
              <a:t>Next</a:t>
            </a:r>
            <a:r>
              <a:rPr lang="en-US" dirty="0"/>
              <a:t>.</a:t>
            </a:r>
          </a:p>
          <a:p>
            <a:r>
              <a:rPr lang="en-US" dirty="0"/>
              <a:t>6. Click </a:t>
            </a:r>
            <a:r>
              <a:rPr lang="en-US" b="1" dirty="0"/>
              <a:t>Add Work Experience</a:t>
            </a:r>
            <a:r>
              <a:rPr lang="en-US" dirty="0"/>
              <a:t>, enter the required information and click </a:t>
            </a:r>
            <a:r>
              <a:rPr lang="en-US" b="1" dirty="0"/>
              <a:t>Save</a:t>
            </a:r>
          </a:p>
          <a:p>
            <a:r>
              <a:rPr lang="en-US" b="1" dirty="0"/>
              <a:t>Work Experience</a:t>
            </a:r>
            <a:r>
              <a:rPr lang="en-US" dirty="0"/>
              <a:t>. To add additional work experience repeat this step or</a:t>
            </a:r>
          </a:p>
          <a:p>
            <a:r>
              <a:rPr lang="en-US" dirty="0"/>
              <a:t>click </a:t>
            </a:r>
            <a:r>
              <a:rPr lang="en-US" b="1" dirty="0"/>
              <a:t>Next </a:t>
            </a:r>
            <a:r>
              <a:rPr lang="en-US" dirty="0"/>
              <a:t>to continue with your education information.</a:t>
            </a:r>
          </a:p>
          <a:p>
            <a:r>
              <a:rPr lang="en-US" dirty="0"/>
              <a:t>7. Click </a:t>
            </a:r>
            <a:r>
              <a:rPr lang="en-US" b="1" dirty="0"/>
              <a:t>Add Education</a:t>
            </a:r>
            <a:r>
              <a:rPr lang="en-US" dirty="0"/>
              <a:t>, enter the required information and click </a:t>
            </a:r>
            <a:r>
              <a:rPr lang="en-US" b="1" dirty="0"/>
              <a:t>Save</a:t>
            </a:r>
          </a:p>
          <a:p>
            <a:r>
              <a:rPr lang="en-US" b="1" dirty="0"/>
              <a:t>Education</a:t>
            </a:r>
            <a:r>
              <a:rPr lang="en-US" dirty="0"/>
              <a:t>. Repeat this step to add additional education or click </a:t>
            </a:r>
            <a:r>
              <a:rPr lang="en-US" b="1" dirty="0"/>
              <a:t>Next </a:t>
            </a:r>
            <a:r>
              <a:rPr lang="en-US" dirty="0"/>
              <a:t>to</a:t>
            </a:r>
          </a:p>
          <a:p>
            <a:r>
              <a:rPr lang="en-US" dirty="0"/>
              <a:t>continue with your references. You may also click </a:t>
            </a:r>
            <a:r>
              <a:rPr lang="en-US" b="1" dirty="0"/>
              <a:t>Finish </a:t>
            </a:r>
            <a:r>
              <a:rPr lang="en-US" dirty="0"/>
              <a:t>if you don’t want</a:t>
            </a:r>
          </a:p>
          <a:p>
            <a:r>
              <a:rPr lang="en-US" dirty="0"/>
              <a:t>to add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31621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/>
          <a:lstStyle/>
          <a:p>
            <a:pPr algn="ctr"/>
            <a:r>
              <a:rPr lang="en-US" dirty="0" smtClean="0"/>
              <a:t>How to build a resume cont.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9257" y="1667436"/>
            <a:ext cx="7691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 Click </a:t>
            </a:r>
            <a:r>
              <a:rPr lang="en-US" b="1" dirty="0"/>
              <a:t>Add Reference</a:t>
            </a:r>
            <a:r>
              <a:rPr lang="en-US" dirty="0"/>
              <a:t>, enter the required information and click </a:t>
            </a:r>
            <a:r>
              <a:rPr lang="en-US" b="1" dirty="0"/>
              <a:t>Save</a:t>
            </a:r>
          </a:p>
          <a:p>
            <a:r>
              <a:rPr lang="en-US" b="1" dirty="0"/>
              <a:t>Reference</a:t>
            </a:r>
            <a:r>
              <a:rPr lang="en-US" dirty="0"/>
              <a:t>. You may add up to five references on your resume. Repeat </a:t>
            </a:r>
            <a:r>
              <a:rPr lang="en-US" dirty="0" smtClean="0"/>
              <a:t>this step </a:t>
            </a:r>
            <a:r>
              <a:rPr lang="en-US" dirty="0"/>
              <a:t>to add an additional reference or click </a:t>
            </a:r>
            <a:r>
              <a:rPr lang="en-US" b="1" dirty="0"/>
              <a:t>Next </a:t>
            </a:r>
            <a:r>
              <a:rPr lang="en-US" dirty="0"/>
              <a:t>to continue to the </a:t>
            </a:r>
            <a:r>
              <a:rPr lang="en-US" dirty="0" smtClean="0"/>
              <a:t>next step</a:t>
            </a:r>
            <a:r>
              <a:rPr lang="en-US" dirty="0"/>
              <a:t>.</a:t>
            </a:r>
          </a:p>
          <a:p>
            <a:r>
              <a:rPr lang="en-US" dirty="0"/>
              <a:t>9. You can enter additional information on your resume such as job related</a:t>
            </a:r>
          </a:p>
          <a:p>
            <a:r>
              <a:rPr lang="en-US" dirty="0"/>
              <a:t>training, language skills, organizations/affiliations, professional publications,</a:t>
            </a:r>
          </a:p>
          <a:p>
            <a:r>
              <a:rPr lang="en-US" dirty="0"/>
              <a:t>and other information. Click the corresponding button under each section to</a:t>
            </a:r>
          </a:p>
          <a:p>
            <a:r>
              <a:rPr lang="en-US" dirty="0"/>
              <a:t>add your information, enter your information and click </a:t>
            </a:r>
            <a:r>
              <a:rPr lang="en-US" b="1" dirty="0"/>
              <a:t>Add </a:t>
            </a:r>
            <a:r>
              <a:rPr lang="en-US" dirty="0"/>
              <a:t>or </a:t>
            </a:r>
            <a:r>
              <a:rPr lang="en-US" b="1" dirty="0"/>
              <a:t>Save </a:t>
            </a:r>
            <a:r>
              <a:rPr lang="en-US" dirty="0"/>
              <a:t>for each</a:t>
            </a:r>
          </a:p>
          <a:p>
            <a:r>
              <a:rPr lang="en-US" dirty="0"/>
              <a:t>section once completed.</a:t>
            </a:r>
          </a:p>
          <a:p>
            <a:r>
              <a:rPr lang="en-US" dirty="0"/>
              <a:t>10. Click </a:t>
            </a:r>
            <a:r>
              <a:rPr lang="en-US" b="1" dirty="0"/>
              <a:t>Finish </a:t>
            </a:r>
            <a:r>
              <a:rPr lang="en-US" dirty="0"/>
              <a:t>to save your resume. Your new resume will appear in your</a:t>
            </a:r>
          </a:p>
          <a:p>
            <a:r>
              <a:rPr lang="en-US" b="1" dirty="0"/>
              <a:t>Documents </a:t>
            </a:r>
            <a:r>
              <a:rPr lang="en-US" dirty="0"/>
              <a:t>list.</a:t>
            </a:r>
          </a:p>
          <a:p>
            <a:r>
              <a:rPr lang="en-US" dirty="0"/>
              <a:t>11. Click </a:t>
            </a:r>
            <a:r>
              <a:rPr lang="en-US" b="1" dirty="0"/>
              <a:t>View </a:t>
            </a:r>
            <a:r>
              <a:rPr lang="en-US" dirty="0"/>
              <a:t>on the resume icon to preview your resume. To edit your</a:t>
            </a:r>
          </a:p>
          <a:p>
            <a:r>
              <a:rPr lang="en-US" dirty="0"/>
              <a:t>resume click </a:t>
            </a:r>
            <a:r>
              <a:rPr lang="en-US" b="1" dirty="0"/>
              <a:t>Edit </a:t>
            </a:r>
            <a:r>
              <a:rPr lang="en-US" dirty="0"/>
              <a:t>on the resume icon and it will bring you to the first page</a:t>
            </a:r>
          </a:p>
          <a:p>
            <a:r>
              <a:rPr lang="en-US" dirty="0"/>
              <a:t>of your resume in the resume builder tool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ctr"/>
            <a:r>
              <a:rPr lang="en-US" sz="3600" b="1" dirty="0"/>
              <a:t>Save your work periodically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617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How to fill out the resume from USAJOBS.org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517" t="23302" r="24405" b="5419"/>
          <a:stretch/>
        </p:blipFill>
        <p:spPr>
          <a:xfrm>
            <a:off x="1656678" y="1554603"/>
            <a:ext cx="8326419" cy="5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7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928" t="15019" r="13894" b="7303"/>
          <a:stretch/>
        </p:blipFill>
        <p:spPr>
          <a:xfrm>
            <a:off x="1172582" y="580913"/>
            <a:ext cx="9080219" cy="60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5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467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How to find &amp; apply for a Federal Tech Job Through USA JOBS</vt:lpstr>
      <vt:lpstr>Search : “USAJOBS.Org” in your web browser</vt:lpstr>
      <vt:lpstr>PowerPoint Presentation</vt:lpstr>
      <vt:lpstr>PowerPoint Presentation</vt:lpstr>
      <vt:lpstr>PowerPoint Presentation</vt:lpstr>
      <vt:lpstr>How to build a resume </vt:lpstr>
      <vt:lpstr>How to build a resume cont.</vt:lpstr>
      <vt:lpstr>How to fill out the resume from USAJOBS.org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 for a Federal Tech Job Through USA JOBS</dc:title>
  <dc:creator>Ed's</dc:creator>
  <cp:lastModifiedBy>Ed's</cp:lastModifiedBy>
  <cp:revision>7</cp:revision>
  <dcterms:created xsi:type="dcterms:W3CDTF">2018-10-15T13:22:35Z</dcterms:created>
  <dcterms:modified xsi:type="dcterms:W3CDTF">2018-10-15T14:01:05Z</dcterms:modified>
</cp:coreProperties>
</file>