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Picture 75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Picture 11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6" name="Picture 115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8/14/18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6FB0D0A-A984-4484-937A-A1925BFB1F55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LevelEdit Master text styles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8/14/18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40AE5DC-02EF-4CE6-8DA3-6F5A05EEB6D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8/14/18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8A8EAF9-BB57-46F7-96B5-D5D93B2014A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s.signal.army.mi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798920" y="225720"/>
            <a:ext cx="8731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 to URL:  </a:t>
            </a:r>
            <a:r>
              <a:rPr lang="en-US" sz="1800" b="0" u="sng" strike="noStrike" spc="-1" dirty="0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https://cs.signal.army.mil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on the Cyber Awareness Challenge “Mandated Annual IA Training”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Picture 3"/>
          <p:cNvPicPr/>
          <p:nvPr/>
        </p:nvPicPr>
        <p:blipFill>
          <a:blip r:embed="rId3"/>
          <a:srcRect l="18581" t="6360" r="32482" b="38254"/>
          <a:stretch/>
        </p:blipFill>
        <p:spPr>
          <a:xfrm>
            <a:off x="1551600" y="871920"/>
            <a:ext cx="8890560" cy="5727240"/>
          </a:xfrm>
          <a:prstGeom prst="rect">
            <a:avLst/>
          </a:prstGeom>
          <a:ln>
            <a:noFill/>
          </a:ln>
        </p:spPr>
      </p:pic>
      <p:sp>
        <p:nvSpPr>
          <p:cNvPr id="119" name="CustomShape 2"/>
          <p:cNvSpPr/>
          <p:nvPr/>
        </p:nvSpPr>
        <p:spPr>
          <a:xfrm flipV="1">
            <a:off x="4915440" y="5652000"/>
            <a:ext cx="954360" cy="72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3"/>
          <p:cNvPicPr/>
          <p:nvPr/>
        </p:nvPicPr>
        <p:blipFill>
          <a:blip r:embed="rId2"/>
          <a:srcRect l="17384" t="45100" r="17622" b="8680"/>
          <a:stretch/>
        </p:blipFill>
        <p:spPr>
          <a:xfrm>
            <a:off x="1319400" y="839520"/>
            <a:ext cx="9979560" cy="543384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 flipV="1">
            <a:off x="3728520" y="4105800"/>
            <a:ext cx="1063440" cy="249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2" name="CustomShape 2"/>
          <p:cNvSpPr/>
          <p:nvPr/>
        </p:nvSpPr>
        <p:spPr>
          <a:xfrm>
            <a:off x="2420280" y="470160"/>
            <a:ext cx="8127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on “Login to take the DoD Cyber Awareness Challenge Training”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"/>
          <p:cNvPicPr/>
          <p:nvPr/>
        </p:nvPicPr>
        <p:blipFill>
          <a:blip r:embed="rId2"/>
          <a:srcRect l="18035" t="14417" r="18663" b="39365"/>
          <a:stretch/>
        </p:blipFill>
        <p:spPr>
          <a:xfrm>
            <a:off x="1054800" y="1357560"/>
            <a:ext cx="9484560" cy="510696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 flipH="1">
            <a:off x="6348240" y="5354640"/>
            <a:ext cx="1747440" cy="363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5" name="CustomShape 2"/>
          <p:cNvSpPr/>
          <p:nvPr/>
        </p:nvSpPr>
        <p:spPr>
          <a:xfrm>
            <a:off x="4529880" y="611280"/>
            <a:ext cx="2534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on “CAC Login”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"/>
          <p:cNvPicPr/>
          <p:nvPr/>
        </p:nvPicPr>
        <p:blipFill>
          <a:blip r:embed="rId2"/>
          <a:srcRect l="16760" t="44477" r="18154"/>
          <a:stretch/>
        </p:blipFill>
        <p:spPr>
          <a:xfrm>
            <a:off x="800280" y="638280"/>
            <a:ext cx="10794600" cy="613512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3299040" y="159480"/>
            <a:ext cx="5567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Complete the selection then click on “Confirm”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 flipH="1">
            <a:off x="6553800" y="3754800"/>
            <a:ext cx="776520" cy="299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"/>
          <p:cNvPicPr/>
          <p:nvPr/>
        </p:nvPicPr>
        <p:blipFill>
          <a:blip r:embed="rId2"/>
          <a:srcRect l="17882" t="44852" r="31579" b="25733"/>
          <a:stretch/>
        </p:blipFill>
        <p:spPr>
          <a:xfrm>
            <a:off x="1930320" y="1472760"/>
            <a:ext cx="8470440" cy="3647880"/>
          </a:xfrm>
          <a:prstGeom prst="rect">
            <a:avLst/>
          </a:prstGeom>
          <a:ln>
            <a:noFill/>
          </a:ln>
        </p:spPr>
      </p:pic>
      <p:sp>
        <p:nvSpPr>
          <p:cNvPr id="130" name="CustomShape 1"/>
          <p:cNvSpPr/>
          <p:nvPr/>
        </p:nvSpPr>
        <p:spPr>
          <a:xfrm flipH="1">
            <a:off x="8138160" y="3764160"/>
            <a:ext cx="1030320" cy="371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"/>
          <p:cNvPicPr/>
          <p:nvPr/>
        </p:nvPicPr>
        <p:blipFill>
          <a:blip r:embed="rId2"/>
          <a:srcRect l="28813" t="6435" r="30557" b="25590"/>
          <a:stretch/>
        </p:blipFill>
        <p:spPr>
          <a:xfrm>
            <a:off x="216720" y="622440"/>
            <a:ext cx="7431480" cy="581616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 flipH="1">
            <a:off x="5537160" y="2819520"/>
            <a:ext cx="863280" cy="609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3" name="CustomShape 2"/>
          <p:cNvSpPr/>
          <p:nvPr/>
        </p:nvSpPr>
        <p:spPr>
          <a:xfrm>
            <a:off x="6930720" y="2939400"/>
            <a:ext cx="4797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TextShape 3"/>
          <p:cNvSpPr txBox="1"/>
          <p:nvPr/>
        </p:nvSpPr>
        <p:spPr>
          <a:xfrm>
            <a:off x="6400440" y="2762640"/>
            <a:ext cx="5791680" cy="559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on Start/Continue Cyber Awareness Challenge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/>
          <p:cNvPicPr/>
          <p:nvPr/>
        </p:nvPicPr>
        <p:blipFill>
          <a:blip r:embed="rId2"/>
          <a:srcRect l="22561" t="18441" r="29051" b="30317"/>
          <a:stretch/>
        </p:blipFill>
        <p:spPr>
          <a:xfrm>
            <a:off x="119880" y="645480"/>
            <a:ext cx="8850240" cy="5661720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9063000" y="2871360"/>
            <a:ext cx="2915280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Take Exam at the end of the  training will not take you to the exam.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Follow the next slides for the exam.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3"/>
          <p:cNvPicPr/>
          <p:nvPr/>
        </p:nvPicPr>
        <p:blipFill>
          <a:blip r:embed="rId2"/>
          <a:srcRect l="18581" t="6360" r="32482" b="38254"/>
          <a:stretch/>
        </p:blipFill>
        <p:spPr>
          <a:xfrm>
            <a:off x="322560" y="3210840"/>
            <a:ext cx="4297320" cy="3004200"/>
          </a:xfrm>
          <a:prstGeom prst="rect">
            <a:avLst/>
          </a:prstGeom>
          <a:ln>
            <a:noFill/>
          </a:ln>
        </p:spPr>
      </p:pic>
      <p:sp>
        <p:nvSpPr>
          <p:cNvPr id="138" name="CustomShape 1"/>
          <p:cNvSpPr/>
          <p:nvPr/>
        </p:nvSpPr>
        <p:spPr>
          <a:xfrm flipV="1">
            <a:off x="1299240" y="3353040"/>
            <a:ext cx="954360" cy="72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9" name="CustomShape 2"/>
          <p:cNvSpPr/>
          <p:nvPr/>
        </p:nvSpPr>
        <p:spPr>
          <a:xfrm>
            <a:off x="3619440" y="140400"/>
            <a:ext cx="7556040" cy="22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get to the exam, click on login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 startAt="2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on “CAC login”  See slide 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 startAt="2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Answer the 3 questions and click “Confirm”  See slide 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 startAt="2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on Take exam. See slide 5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 startAt="2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on “Go” by the Annual Cyber Awareness Challenge exam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 startAt="2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Answer questions.  Must earn 70% to receive a go.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0" name="Picture 8"/>
          <p:cNvPicPr/>
          <p:nvPr/>
        </p:nvPicPr>
        <p:blipFill>
          <a:blip r:embed="rId3"/>
          <a:srcRect l="17486" t="44477" r="31156" b="11746"/>
          <a:stretch/>
        </p:blipFill>
        <p:spPr>
          <a:xfrm>
            <a:off x="5232240" y="2660400"/>
            <a:ext cx="4975920" cy="3867120"/>
          </a:xfrm>
          <a:prstGeom prst="rect">
            <a:avLst/>
          </a:prstGeom>
          <a:ln>
            <a:noFill/>
          </a:ln>
        </p:spPr>
      </p:pic>
      <p:sp>
        <p:nvSpPr>
          <p:cNvPr id="141" name="CustomShape 3"/>
          <p:cNvSpPr/>
          <p:nvPr/>
        </p:nvSpPr>
        <p:spPr>
          <a:xfrm flipH="1">
            <a:off x="9798120" y="5722200"/>
            <a:ext cx="514080" cy="45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1"/>
          <p:cNvPicPr/>
          <p:nvPr/>
        </p:nvPicPr>
        <p:blipFill>
          <a:blip r:embed="rId2"/>
          <a:srcRect l="17352" t="44099" r="17335" b="17689"/>
          <a:stretch/>
        </p:blipFill>
        <p:spPr>
          <a:xfrm>
            <a:off x="307440" y="1288440"/>
            <a:ext cx="11945160" cy="4222440"/>
          </a:xfrm>
          <a:prstGeom prst="rect">
            <a:avLst/>
          </a:prstGeom>
          <a:ln>
            <a:noFill/>
          </a:ln>
        </p:spPr>
      </p:pic>
      <p:sp>
        <p:nvSpPr>
          <p:cNvPr id="143" name="CustomShape 1"/>
          <p:cNvSpPr/>
          <p:nvPr/>
        </p:nvSpPr>
        <p:spPr>
          <a:xfrm flipH="1" flipV="1">
            <a:off x="6675120" y="4975920"/>
            <a:ext cx="914040" cy="274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140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DejaVu Sans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JSP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Wright, Doris M CTR USARMY HQDA CIO G-6 (US)</dc:creator>
  <dc:description/>
  <cp:lastModifiedBy>Belvis, Edwin J Jr SSG MIL NG PA ARNG</cp:lastModifiedBy>
  <cp:revision>7</cp:revision>
  <dcterms:created xsi:type="dcterms:W3CDTF">2018-08-09T14:16:10Z</dcterms:created>
  <dcterms:modified xsi:type="dcterms:W3CDTF">2018-10-31T13:36:02Z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JSP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</Properties>
</file>